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06" y="-96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3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41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25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72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9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9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2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9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3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60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6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916E-A9D9-4624-A94F-F0D34B541F9E}" type="datetimeFigureOut">
              <a:rPr lang="fr-FR" smtClean="0"/>
              <a:t>15/02/2022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205A-2750-4847-A385-4B4B99933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13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63966"/>
              </p:ext>
            </p:extLst>
          </p:nvPr>
        </p:nvGraphicFramePr>
        <p:xfrm>
          <a:off x="89705" y="1625442"/>
          <a:ext cx="14939492" cy="851992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944709">
                  <a:extLst>
                    <a:ext uri="{9D8B030D-6E8A-4147-A177-3AD203B41FA5}">
                      <a16:colId xmlns:a16="http://schemas.microsoft.com/office/drawing/2014/main" xmlns="" val="668900274"/>
                    </a:ext>
                  </a:extLst>
                </a:gridCol>
                <a:gridCol w="669702">
                  <a:extLst>
                    <a:ext uri="{9D8B030D-6E8A-4147-A177-3AD203B41FA5}">
                      <a16:colId xmlns:a16="http://schemas.microsoft.com/office/drawing/2014/main" xmlns="" val="3761367200"/>
                    </a:ext>
                  </a:extLst>
                </a:gridCol>
                <a:gridCol w="2060620">
                  <a:extLst>
                    <a:ext uri="{9D8B030D-6E8A-4147-A177-3AD203B41FA5}">
                      <a16:colId xmlns:a16="http://schemas.microsoft.com/office/drawing/2014/main" xmlns="" val="800780410"/>
                    </a:ext>
                  </a:extLst>
                </a:gridCol>
                <a:gridCol w="2627290">
                  <a:extLst>
                    <a:ext uri="{9D8B030D-6E8A-4147-A177-3AD203B41FA5}">
                      <a16:colId xmlns:a16="http://schemas.microsoft.com/office/drawing/2014/main" xmlns="" val="1250928703"/>
                    </a:ext>
                  </a:extLst>
                </a:gridCol>
                <a:gridCol w="3953814">
                  <a:extLst>
                    <a:ext uri="{9D8B030D-6E8A-4147-A177-3AD203B41FA5}">
                      <a16:colId xmlns:a16="http://schemas.microsoft.com/office/drawing/2014/main" xmlns="" val="1758689011"/>
                    </a:ext>
                  </a:extLst>
                </a:gridCol>
                <a:gridCol w="2150771">
                  <a:extLst>
                    <a:ext uri="{9D8B030D-6E8A-4147-A177-3AD203B41FA5}">
                      <a16:colId xmlns:a16="http://schemas.microsoft.com/office/drawing/2014/main" xmlns="" val="1732829480"/>
                    </a:ext>
                  </a:extLst>
                </a:gridCol>
                <a:gridCol w="1532586">
                  <a:extLst>
                    <a:ext uri="{9D8B030D-6E8A-4147-A177-3AD203B41FA5}">
                      <a16:colId xmlns:a16="http://schemas.microsoft.com/office/drawing/2014/main" xmlns="" val="686961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FEVRIER</a:t>
                      </a:r>
                      <a:endParaRPr lang="fr-FR" b="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12</a:t>
                      </a:r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13h30</a:t>
                      </a:r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SOTTEVILLE</a:t>
                      </a:r>
                      <a:r>
                        <a:rPr lang="fr-FR" b="0" baseline="0" dirty="0" smtClean="0"/>
                        <a:t> (76)</a:t>
                      </a:r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2T 22CV</a:t>
                      </a:r>
                    </a:p>
                    <a:p>
                      <a:pPr algn="ctr"/>
                      <a:r>
                        <a:rPr lang="fr-FR" b="0" dirty="0" err="1" smtClean="0"/>
                        <a:t>Rotax</a:t>
                      </a:r>
                      <a:r>
                        <a:rPr lang="fr-FR" b="0" dirty="0" smtClean="0"/>
                        <a:t> Junior</a:t>
                      </a:r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163€</a:t>
                      </a:r>
                      <a:endParaRPr lang="fr-FR" b="0" dirty="0"/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4855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MARS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14h30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LE MANS (72)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22CV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Junior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179€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77677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14h00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SOUCY (89)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30CV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Max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179€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6595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13h30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BENOIT SUR LOIRE (45)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30CV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160€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9036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JUIN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13h30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SOUCY (89)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30CV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179€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4437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JUILLET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13h00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SALBRIS (41)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22CV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Junior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170€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889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SEPTEMBRE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13h30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BENOIT SUR LOIRE (45)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30CV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Max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160€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7458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OCTOBRE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13h30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SALBRIS (41)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2T 22CV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Rotax</a:t>
                      </a:r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Junior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170€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625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NOVEMBRE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05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17h00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endParaRPr lang="fr-FR" sz="2806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BOISSY-L’AILLERIE (95)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4T 22CV</a:t>
                      </a:r>
                    </a:p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KLR 250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latinLnBrk="0" hangingPunct="1"/>
                      <a:r>
                        <a:rPr lang="fr-FR" sz="2806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172€</a:t>
                      </a:r>
                      <a:endParaRPr lang="fr-FR" sz="2806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1909682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896" y="143549"/>
            <a:ext cx="3064603" cy="142026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301042" y="295858"/>
            <a:ext cx="9174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CKRS CALENDRIER 2022</a:t>
            </a:r>
            <a:endParaRPr lang="fr-FR" sz="7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80" y="1664079"/>
            <a:ext cx="2132811" cy="8859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0" r="-370" b="29014"/>
          <a:stretch/>
        </p:blipFill>
        <p:spPr>
          <a:xfrm>
            <a:off x="5018780" y="2588653"/>
            <a:ext cx="2132811" cy="90152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9" y="3528810"/>
            <a:ext cx="2132811" cy="87576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9" y="5447521"/>
            <a:ext cx="2132811" cy="87576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9" y="4492822"/>
            <a:ext cx="2132811" cy="89054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8" y="7325933"/>
            <a:ext cx="2132811" cy="89054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4" b="25692"/>
          <a:stretch/>
        </p:blipFill>
        <p:spPr>
          <a:xfrm>
            <a:off x="5018777" y="9217222"/>
            <a:ext cx="2132811" cy="894555"/>
          </a:xfrm>
          <a:prstGeom prst="rect">
            <a:avLst/>
          </a:prstGeom>
        </p:spPr>
      </p:pic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21746"/>
              </p:ext>
            </p:extLst>
          </p:nvPr>
        </p:nvGraphicFramePr>
        <p:xfrm>
          <a:off x="89705" y="10194976"/>
          <a:ext cx="14939492" cy="45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9492">
                  <a:extLst>
                    <a:ext uri="{9D8B030D-6E8A-4147-A177-3AD203B41FA5}">
                      <a16:colId xmlns:a16="http://schemas.microsoft.com/office/drawing/2014/main" xmlns="" val="2926347547"/>
                    </a:ext>
                  </a:extLst>
                </a:gridCol>
              </a:tblGrid>
              <a:tr h="458200"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Contacts : etienne.collet@safrangroup.com / arnaud.de-moulor@safrangroup.com / contact@jaussaud-events.com</a:t>
                      </a:r>
                    </a:p>
                    <a:p>
                      <a:pPr algn="ctr"/>
                      <a:endParaRPr lang="fr-FR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20960259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7" y="6411533"/>
            <a:ext cx="2132811" cy="8332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941" y="-115774"/>
            <a:ext cx="2847765" cy="177985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6" y="8304727"/>
            <a:ext cx="2132811" cy="83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134</Words>
  <Application>Microsoft Office PowerPoint</Application>
  <PresentationFormat>Personnalisé</PresentationFormat>
  <Paragraphs>65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SAFRAN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COLLET Etienne (SAFRAN AIRCRAFT ENGINES)</dc:creator>
  <cp:lastModifiedBy>ERIC</cp:lastModifiedBy>
  <cp:revision>11</cp:revision>
  <dcterms:created xsi:type="dcterms:W3CDTF">2021-12-13T10:55:43Z</dcterms:created>
  <dcterms:modified xsi:type="dcterms:W3CDTF">2022-02-15T11:28:24Z</dcterms:modified>
</cp:coreProperties>
</file>